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70" r:id="rId4"/>
    <p:sldId id="269" r:id="rId5"/>
    <p:sldId id="271" r:id="rId6"/>
    <p:sldId id="258" r:id="rId7"/>
    <p:sldId id="263" r:id="rId8"/>
    <p:sldId id="261" r:id="rId9"/>
    <p:sldId id="259" r:id="rId10"/>
    <p:sldId id="267" r:id="rId11"/>
    <p:sldId id="262" r:id="rId12"/>
    <p:sldId id="265" r:id="rId13"/>
    <p:sldId id="264" r:id="rId14"/>
    <p:sldId id="266" r:id="rId15"/>
    <p:sldId id="260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4" autoAdjust="0"/>
    <p:restoredTop sz="69448" autoAdjust="0"/>
  </p:normalViewPr>
  <p:slideViewPr>
    <p:cSldViewPr snapToGrid="0">
      <p:cViewPr varScale="1">
        <p:scale>
          <a:sx n="69" d="100"/>
          <a:sy n="69" d="100"/>
        </p:scale>
        <p:origin x="15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CF254-931B-40E0-8D54-D2A63F662C6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3E846-59D9-4C4A-A803-489F083C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78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on device differences: https://www.youtube.com/watch?v=Vc16CCAAz7Q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E846-59D9-4C4A-A803-489F083C9C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62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E846-59D9-4C4A-A803-489F083C9C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65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5AC7AA84-19D2-152C-D425-AF384B753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5" b="11653"/>
          <a:stretch/>
        </p:blipFill>
        <p:spPr>
          <a:xfrm>
            <a:off x="20" y="1"/>
            <a:ext cx="12191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364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17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4591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51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23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8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05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8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76200"/>
            <a:ext cx="118872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874838"/>
            <a:ext cx="53848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74838"/>
            <a:ext cx="53848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553200"/>
            <a:ext cx="162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Masaru Okuda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28800" y="6553200"/>
            <a:ext cx="95504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CNM 133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82400" y="6324600"/>
            <a:ext cx="609600" cy="533400"/>
          </a:xfrm>
        </p:spPr>
        <p:txBody>
          <a:bodyPr/>
          <a:lstStyle>
            <a:lvl1pPr>
              <a:defRPr/>
            </a:lvl1pPr>
          </a:lstStyle>
          <a:p>
            <a:fld id="{E10B2A6B-EBC4-4453-A93D-DCCADB259E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70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76200"/>
            <a:ext cx="118872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874839"/>
            <a:ext cx="5384800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" y="4213226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197600" y="1874838"/>
            <a:ext cx="53848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0" y="6553200"/>
            <a:ext cx="162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Masaru Okuda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828800" y="6553200"/>
            <a:ext cx="95504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CNM 133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582400" y="6324600"/>
            <a:ext cx="609600" cy="533400"/>
          </a:xfrm>
        </p:spPr>
        <p:txBody>
          <a:bodyPr/>
          <a:lstStyle>
            <a:lvl1pPr>
              <a:defRPr/>
            </a:lvl1pPr>
          </a:lstStyle>
          <a:p>
            <a:fld id="{B0AF835C-7979-45FD-A085-B0AE25DA56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64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2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20D74B6-AAEE-15D4-A3FD-82887E595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5" b="11653"/>
          <a:stretch/>
        </p:blipFill>
        <p:spPr>
          <a:xfrm>
            <a:off x="20" y="1"/>
            <a:ext cx="12191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58588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5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93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64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1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53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E04651F-6D59-47E9-B5E2-96017F01208F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073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emf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emf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emf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5C4FE-7DF0-4788-AB36-DC6E779E4A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913097C-6B4F-546E-EAF1-C0BE3E879C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UBMS Stem Experience: Jurassic Park</a:t>
            </a:r>
          </a:p>
        </p:txBody>
      </p:sp>
    </p:spTree>
    <p:extLst>
      <p:ext uri="{BB962C8B-B14F-4D97-AF65-F5344CB8AC3E}">
        <p14:creationId xmlns:p14="http://schemas.microsoft.com/office/powerpoint/2010/main" val="2305525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9FB25DD-1798-3101-9462-F1B17DF7D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Routing Traffic</a:t>
            </a:r>
          </a:p>
        </p:txBody>
      </p:sp>
      <p:pic>
        <p:nvPicPr>
          <p:cNvPr id="7" name="Picture 2" descr="https://upload.wikimedia.org/wikipedia/commons/f/f6/Packet_Switching.gif">
            <a:extLst>
              <a:ext uri="{FF2B5EF4-FFF2-40B4-BE49-F238E27FC236}">
                <a16:creationId xmlns:a16="http://schemas.microsoft.com/office/drawing/2014/main" id="{77E20454-934E-CF4A-E075-C0AC46C1A80F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431" y="1825625"/>
            <a:ext cx="7735712" cy="43513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68038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AE36C7D-9E17-46E9-7B70-413491422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&amp; Routing Tables</a:t>
            </a:r>
          </a:p>
        </p:txBody>
      </p:sp>
      <p:pic>
        <p:nvPicPr>
          <p:cNvPr id="8" name="Content Placeholder 7" descr="A picture containing table&#10;&#10;Description automatically generated">
            <a:extLst>
              <a:ext uri="{FF2B5EF4-FFF2-40B4-BE49-F238E27FC236}">
                <a16:creationId xmlns:a16="http://schemas.microsoft.com/office/drawing/2014/main" id="{AD0845F5-B5F5-9950-F7AD-BEB2FD479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231" y="1931973"/>
            <a:ext cx="5877482" cy="4607348"/>
          </a:xfrm>
        </p:spPr>
      </p:pic>
    </p:spTree>
    <p:extLst>
      <p:ext uri="{BB962C8B-B14F-4D97-AF65-F5344CB8AC3E}">
        <p14:creationId xmlns:p14="http://schemas.microsoft.com/office/powerpoint/2010/main" val="2392662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FC308-C321-CC7F-95C1-E1A6E3ECA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Area Network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9EE1FDB9-3079-9676-19BB-FCEF0F926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416" y="1690688"/>
            <a:ext cx="6017167" cy="4934078"/>
          </a:xfrm>
        </p:spPr>
      </p:pic>
    </p:spTree>
    <p:extLst>
      <p:ext uri="{BB962C8B-B14F-4D97-AF65-F5344CB8AC3E}">
        <p14:creationId xmlns:p14="http://schemas.microsoft.com/office/powerpoint/2010/main" val="3058058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19BBD-DA31-ABCB-6406-223D58E5F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Wireless Access Points</a:t>
            </a:r>
          </a:p>
        </p:txBody>
      </p:sp>
      <p:pic>
        <p:nvPicPr>
          <p:cNvPr id="6" name="Content Placeholder 5" descr="A picture containing text, electronics, projector&#10;&#10;Description automatically generated">
            <a:extLst>
              <a:ext uri="{FF2B5EF4-FFF2-40B4-BE49-F238E27FC236}">
                <a16:creationId xmlns:a16="http://schemas.microsoft.com/office/drawing/2014/main" id="{14B512AD-609F-4195-6ED2-CFEFC00EA8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7" r="2" b="2"/>
          <a:stretch/>
        </p:blipFill>
        <p:spPr>
          <a:xfrm>
            <a:off x="-3" y="10"/>
            <a:ext cx="7406640" cy="3443533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CA6FB8-A96F-A5FE-4D94-33B348F98E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" r="6634"/>
          <a:stretch/>
        </p:blipFill>
        <p:spPr>
          <a:xfrm>
            <a:off x="7567509" y="10"/>
            <a:ext cx="4624493" cy="3443533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7CCAB-5205-D916-862B-F72DA9155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800924"/>
            <a:ext cx="918265" cy="192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65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F49FF-597F-D4D1-0E00-2808E826F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Coverage</a:t>
            </a:r>
          </a:p>
        </p:txBody>
      </p:sp>
      <p:pic>
        <p:nvPicPr>
          <p:cNvPr id="8" name="Content Placeholder 7" descr="Graphical user interface&#10;&#10;Description automatically generated">
            <a:extLst>
              <a:ext uri="{FF2B5EF4-FFF2-40B4-BE49-F238E27FC236}">
                <a16:creationId xmlns:a16="http://schemas.microsoft.com/office/drawing/2014/main" id="{D2BD7CE8-7BE7-3474-7981-6B51D8AF4D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026" y="1825625"/>
            <a:ext cx="8330522" cy="4351338"/>
          </a:xfrm>
        </p:spPr>
      </p:pic>
    </p:spTree>
    <p:extLst>
      <p:ext uri="{BB962C8B-B14F-4D97-AF65-F5344CB8AC3E}">
        <p14:creationId xmlns:p14="http://schemas.microsoft.com/office/powerpoint/2010/main" val="3870379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A656-27D2-524C-A83F-ECEC63F0A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Network Firewalls</a:t>
            </a:r>
          </a:p>
        </p:txBody>
      </p:sp>
      <p:pic>
        <p:nvPicPr>
          <p:cNvPr id="10" name="Content Placeholder 9" descr="Graphical user interface&#10;&#10;Description automatically generated">
            <a:extLst>
              <a:ext uri="{FF2B5EF4-FFF2-40B4-BE49-F238E27FC236}">
                <a16:creationId xmlns:a16="http://schemas.microsoft.com/office/drawing/2014/main" id="{225FDA70-9624-7FF7-500D-FC387A784E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" r="20222" b="-1"/>
          <a:stretch/>
        </p:blipFill>
        <p:spPr>
          <a:xfrm>
            <a:off x="-3" y="10"/>
            <a:ext cx="7406640" cy="3443533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8" name="Content Placeholder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6ACDC4A-8138-4F5B-3017-552138C81A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r="-2" b="436"/>
          <a:stretch/>
        </p:blipFill>
        <p:spPr>
          <a:xfrm>
            <a:off x="7567509" y="10"/>
            <a:ext cx="4624493" cy="3443533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8171D3-640A-1523-907D-03F69D229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852" y="4318996"/>
            <a:ext cx="1053861" cy="162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47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4CD152-8511-0A39-B0AF-215A6DBB1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 Defenses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578484E5-5E09-7D31-1429-65DCFD242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2767806"/>
            <a:ext cx="5591175" cy="2466975"/>
          </a:xfrm>
        </p:spPr>
      </p:pic>
    </p:spTree>
    <p:extLst>
      <p:ext uri="{BB962C8B-B14F-4D97-AF65-F5344CB8AC3E}">
        <p14:creationId xmlns:p14="http://schemas.microsoft.com/office/powerpoint/2010/main" val="3960200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196F2-4E69-F7F2-6D54-D1D3A07A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network?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9716FED-2118-5D0B-BE11-84305DF6D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417" y="1825625"/>
            <a:ext cx="5807740" cy="4351338"/>
          </a:xfrm>
        </p:spPr>
      </p:pic>
    </p:spTree>
    <p:extLst>
      <p:ext uri="{BB962C8B-B14F-4D97-AF65-F5344CB8AC3E}">
        <p14:creationId xmlns:p14="http://schemas.microsoft.com/office/powerpoint/2010/main" val="2357848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526E-58B2-20C0-81AA-88B785F96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72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Island Design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B9C97B-F4B4-E02E-61D1-B133E0B9F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30871" y="417369"/>
            <a:ext cx="2700695" cy="30116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CD60D5-7F65-8655-F710-952646145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436" y="417369"/>
            <a:ext cx="2700695" cy="3011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658787-E0A9-0B86-1607-D54FF38B6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73" y="417369"/>
            <a:ext cx="2700696" cy="3011631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F55F622-66AC-6804-30ED-AC113D737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306" y="343478"/>
            <a:ext cx="2700695" cy="3011630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9EF657FF-72A5-DABB-0A8C-E85E9FD7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113" y="3598546"/>
            <a:ext cx="2700695" cy="30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48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E526E-58B2-20C0-81AA-88B785F96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7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Island Design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B9C97B-F4B4-E02E-61D1-B133E0B9FA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0588" y="643464"/>
            <a:ext cx="4433127" cy="49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99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C1EDE-61C1-01F1-9E91-F797F1540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en-US" sz="40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Island Network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BF1BC3-CF0C-CD64-BBE7-0D03584C1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endParaRPr lang="en-US" sz="2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AEBF0-988E-2401-99E7-A792B824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3417" y="17780"/>
            <a:ext cx="5597237" cy="68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95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E4AAB-BE55-153F-3EF3-12F1BD5A2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Network Switches</a:t>
            </a:r>
          </a:p>
        </p:txBody>
      </p:sp>
      <p:pic>
        <p:nvPicPr>
          <p:cNvPr id="9" name="Content Placeholder 8" descr="A picture containing text, music, electronics&#10;&#10;Description automatically generated">
            <a:extLst>
              <a:ext uri="{FF2B5EF4-FFF2-40B4-BE49-F238E27FC236}">
                <a16:creationId xmlns:a16="http://schemas.microsoft.com/office/drawing/2014/main" id="{1BB9B54F-EF04-B2E9-9FF7-7858E02158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53" r="2" b="5522"/>
          <a:stretch/>
        </p:blipFill>
        <p:spPr>
          <a:xfrm>
            <a:off x="-3" y="10"/>
            <a:ext cx="7406640" cy="3443533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15" name="Content Placeholder 14" descr="A close-up of a keyboard&#10;&#10;Description automatically generated with low confidence">
            <a:extLst>
              <a:ext uri="{FF2B5EF4-FFF2-40B4-BE49-F238E27FC236}">
                <a16:creationId xmlns:a16="http://schemas.microsoft.com/office/drawing/2014/main" id="{7DACA9CF-5FEF-05C6-1288-FBB739DA96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6" r="24439" b="-2"/>
          <a:stretch/>
        </p:blipFill>
        <p:spPr>
          <a:xfrm>
            <a:off x="7567509" y="10"/>
            <a:ext cx="4624493" cy="3443533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01FCF5-22FD-C6DC-2E7B-E8EAACC93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350" y="4464028"/>
            <a:ext cx="142875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45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8122D6-A70F-1C86-2387-555EB9143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Switches: MAC Address Tables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FA3F50B5-2EAC-6FDF-B85A-36C349DD5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49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3207628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3D37C9-5697-F274-7C0D-55A78A44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Local Area Network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27D5591-DFF0-96F1-DA0B-3DFA8DA10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endParaRPr lang="en-US" sz="2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6" name="Content Placeholder 5" descr="A picture containing text, indoor, computer, electronics&#10;&#10;Description automatically generated">
            <a:extLst>
              <a:ext uri="{FF2B5EF4-FFF2-40B4-BE49-F238E27FC236}">
                <a16:creationId xmlns:a16="http://schemas.microsoft.com/office/drawing/2014/main" id="{6C7C1C00-E884-86CF-3AD7-1FFDB6834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539" y="1716195"/>
            <a:ext cx="6314487" cy="342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74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A5F7-F389-5761-26E7-54B44A396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4464028"/>
            <a:ext cx="9144000" cy="1641490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sz="96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Network Routers</a:t>
            </a:r>
          </a:p>
        </p:txBody>
      </p:sp>
      <p:pic>
        <p:nvPicPr>
          <p:cNvPr id="8" name="Content Placeholder 7" descr="Text&#10;&#10;Description automatically generated with low confidence">
            <a:extLst>
              <a:ext uri="{FF2B5EF4-FFF2-40B4-BE49-F238E27FC236}">
                <a16:creationId xmlns:a16="http://schemas.microsoft.com/office/drawing/2014/main" id="{03C6DBDD-34A0-3BFA-E907-6BB7B36F30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08" r="2" b="16103"/>
          <a:stretch/>
        </p:blipFill>
        <p:spPr>
          <a:xfrm>
            <a:off x="-3" y="10"/>
            <a:ext cx="7406640" cy="3443533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6" name="Content Placeholder 5" descr="A picture containing table, indoor, floor, wooden&#10;&#10;Description automatically generated">
            <a:extLst>
              <a:ext uri="{FF2B5EF4-FFF2-40B4-BE49-F238E27FC236}">
                <a16:creationId xmlns:a16="http://schemas.microsoft.com/office/drawing/2014/main" id="{BC9BB60C-EF28-1117-E366-45D25D6907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8" r="3" b="3"/>
          <a:stretch/>
        </p:blipFill>
        <p:spPr>
          <a:xfrm>
            <a:off x="7567509" y="10"/>
            <a:ext cx="4624493" cy="3443533"/>
          </a:xfrm>
          <a:prstGeom prst="rect">
            <a:avLst/>
          </a:prstGeom>
          <a:effectLst>
            <a:softEdge rad="1905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9FA21E-9787-92ED-A076-4C8B2F846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202" y="4343259"/>
            <a:ext cx="1506568" cy="150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407073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1844</TotalTime>
  <Words>68</Words>
  <Application>Microsoft Office PowerPoint</Application>
  <PresentationFormat>Widescreen</PresentationFormat>
  <Paragraphs>20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Corbel</vt:lpstr>
      <vt:lpstr>Depth</vt:lpstr>
      <vt:lpstr>Networking</vt:lpstr>
      <vt:lpstr>What is a network?</vt:lpstr>
      <vt:lpstr>Island Design</vt:lpstr>
      <vt:lpstr>Island Design</vt:lpstr>
      <vt:lpstr>Island Network</vt:lpstr>
      <vt:lpstr>Network Switches</vt:lpstr>
      <vt:lpstr>Switches: MAC Address Tables</vt:lpstr>
      <vt:lpstr>Local Area Network</vt:lpstr>
      <vt:lpstr>Network Routers</vt:lpstr>
      <vt:lpstr>Routing Traffic</vt:lpstr>
      <vt:lpstr>Router &amp; Routing Tables</vt:lpstr>
      <vt:lpstr>Wide Area Network</vt:lpstr>
      <vt:lpstr>Wireless Access Points</vt:lpstr>
      <vt:lpstr>Wireless Coverage</vt:lpstr>
      <vt:lpstr>Network Firewalls</vt:lpstr>
      <vt:lpstr>Firewall Defenses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Dixon</dc:creator>
  <cp:lastModifiedBy>Brandon Dixon</cp:lastModifiedBy>
  <cp:revision>128</cp:revision>
  <dcterms:created xsi:type="dcterms:W3CDTF">2019-05-18T14:48:57Z</dcterms:created>
  <dcterms:modified xsi:type="dcterms:W3CDTF">2022-06-17T18:01:00Z</dcterms:modified>
</cp:coreProperties>
</file>